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63" d="100"/>
          <a:sy n="63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Boiling observations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2625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Water has a boiling point of </a:t>
            </a:r>
            <a:r>
              <a:rPr lang="en-GB" altLang="en-US" dirty="0" smtClean="0"/>
              <a:t>100°C</a:t>
            </a:r>
            <a:r>
              <a:rPr lang="en-GB" altLang="en-US" dirty="0"/>
              <a:t>.</a:t>
            </a:r>
          </a:p>
          <a:p>
            <a:pPr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This water is being heated.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>
              <a:solidFill>
                <a:srgbClr val="1F497D">
                  <a:lumMod val="50000"/>
                </a:srgbClr>
              </a:solidFill>
            </a:endParaRPr>
          </a:p>
          <a:p>
            <a:pPr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1950" marR="0" lvl="0" indent="-36195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	What temperature does the water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boil?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Around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90°C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Around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98°C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100°C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7841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Over 100°C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5" descr="PowerPoint Slide Show - [Substances and States.ppt [Compatibility Mode]]">
            <a:extLst>
              <a:ext uri="{FF2B5EF4-FFF2-40B4-BE49-F238E27FC236}">
                <a16:creationId xmlns:a16="http://schemas.microsoft.com/office/drawing/2014/main" id="{9BDD083B-7AB6-41A0-A1B8-5F9C4C521A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7" r="16769"/>
          <a:stretch/>
        </p:blipFill>
        <p:spPr bwMode="auto">
          <a:xfrm>
            <a:off x="6488861" y="743450"/>
            <a:ext cx="2113332" cy="26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01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Boiling observations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689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 smtClean="0"/>
              <a:t>This pure substance </a:t>
            </a:r>
            <a:r>
              <a:rPr lang="en-GB" altLang="en-US" dirty="0"/>
              <a:t>has a boiling point of </a:t>
            </a:r>
            <a:r>
              <a:rPr lang="en-GB" altLang="en-US" dirty="0" smtClean="0"/>
              <a:t>56°C</a:t>
            </a:r>
            <a:r>
              <a:rPr lang="en-GB" altLang="en-US" dirty="0"/>
              <a:t>.</a:t>
            </a:r>
          </a:p>
          <a:p>
            <a:pPr lvl="0"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The substance is going to be heated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.</a:t>
            </a:r>
          </a:p>
          <a:p>
            <a:pPr lvl="0">
              <a:defRPr/>
            </a:pPr>
            <a:endParaRPr lang="en-US" dirty="0">
              <a:solidFill>
                <a:srgbClr val="1F497D">
                  <a:lumMod val="50000"/>
                </a:srgbClr>
              </a:solidFill>
            </a:endParaRPr>
          </a:p>
          <a:p>
            <a:pPr lvl="0">
              <a:defRPr/>
            </a:pPr>
            <a:endParaRPr lang="en-US" dirty="0">
              <a:solidFill>
                <a:srgbClr val="1F497D">
                  <a:lumMod val="50000"/>
                </a:srgbClr>
              </a:solidFill>
            </a:endParaRPr>
          </a:p>
          <a:p>
            <a:pPr lvl="0">
              <a:defRPr/>
            </a:pPr>
            <a:endParaRPr lang="en-US" dirty="0">
              <a:solidFill>
                <a:srgbClr val="1F497D">
                  <a:lumMod val="50000"/>
                </a:srgbClr>
              </a:solidFill>
            </a:endParaRPr>
          </a:p>
          <a:p>
            <a:pPr lvl="0">
              <a:defRPr/>
            </a:pPr>
            <a:endParaRPr lang="en-US" dirty="0">
              <a:solidFill>
                <a:srgbClr val="1F497D">
                  <a:lumMod val="50000"/>
                </a:srgbClr>
              </a:solidFill>
            </a:endParaRPr>
          </a:p>
          <a:p>
            <a:pPr marL="361950" lvl="0" indent="-361950"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2. 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	What temperature does the 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substance </a:t>
            </a:r>
            <a:r>
              <a:rPr lang="en-US" i="1" dirty="0">
                <a:solidFill>
                  <a:srgbClr val="1F497D">
                    <a:lumMod val="50000"/>
                  </a:srgbClr>
                </a:solidFill>
              </a:rPr>
              <a:t>start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 to boil?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Around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50°C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Around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54°C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56°C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7841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58°C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7" descr="PowerPoint Slide Show - [Substances and States.ppt [Compatibility Mode]]">
            <a:extLst>
              <a:ext uri="{FF2B5EF4-FFF2-40B4-BE49-F238E27FC236}">
                <a16:creationId xmlns:a16="http://schemas.microsoft.com/office/drawing/2014/main" id="{661F1028-5665-4FEB-97BE-8E943A0D60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8" r="19577"/>
          <a:stretch/>
        </p:blipFill>
        <p:spPr bwMode="auto">
          <a:xfrm>
            <a:off x="6952890" y="768972"/>
            <a:ext cx="1647646" cy="26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962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16</TotalTime>
  <Words>61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2</cp:revision>
  <dcterms:created xsi:type="dcterms:W3CDTF">2020-01-16T14:08:27Z</dcterms:created>
  <dcterms:modified xsi:type="dcterms:W3CDTF">2020-01-16T14:25:13Z</dcterms:modified>
</cp:coreProperties>
</file>